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여기 위에 부분 중복예약으로 바꿔주셈</a:t>
            </a:r>
            <a:r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Shape 73"/>
          <p:cNvSpPr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